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AE010F-8564-483E-BEE1-62A65B4C7D37}" v="14" dt="2023-03-21T14:03:19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Valkering" userId="e3064ca2-ad3f-4d0a-9af3-020e57726336" providerId="ADAL" clId="{B7AE010F-8564-483E-BEE1-62A65B4C7D37}"/>
    <pc:docChg chg="custSel addSld modSld">
      <pc:chgData name="Tom Valkering" userId="e3064ca2-ad3f-4d0a-9af3-020e57726336" providerId="ADAL" clId="{B7AE010F-8564-483E-BEE1-62A65B4C7D37}" dt="2023-03-21T14:03:21.336" v="15" actId="26606"/>
      <pc:docMkLst>
        <pc:docMk/>
      </pc:docMkLst>
      <pc:sldChg chg="addSp modSp modAnim">
        <pc:chgData name="Tom Valkering" userId="e3064ca2-ad3f-4d0a-9af3-020e57726336" providerId="ADAL" clId="{B7AE010F-8564-483E-BEE1-62A65B4C7D37}" dt="2023-03-21T14:01:57.985" v="12"/>
        <pc:sldMkLst>
          <pc:docMk/>
          <pc:sldMk cId="2540377161" sldId="263"/>
        </pc:sldMkLst>
        <pc:spChg chg="mod">
          <ac:chgData name="Tom Valkering" userId="e3064ca2-ad3f-4d0a-9af3-020e57726336" providerId="ADAL" clId="{B7AE010F-8564-483E-BEE1-62A65B4C7D37}" dt="2023-03-21T14:00:31.332" v="9" actId="20577"/>
          <ac:spMkLst>
            <pc:docMk/>
            <pc:sldMk cId="2540377161" sldId="263"/>
            <ac:spMk id="3" creationId="{3F60C638-E8A3-767E-54BF-D4209C9CF093}"/>
          </ac:spMkLst>
        </pc:spChg>
        <pc:picChg chg="add mod">
          <ac:chgData name="Tom Valkering" userId="e3064ca2-ad3f-4d0a-9af3-020e57726336" providerId="ADAL" clId="{B7AE010F-8564-483E-BEE1-62A65B4C7D37}" dt="2023-03-21T14:01:51.043" v="11" actId="1076"/>
          <ac:picMkLst>
            <pc:docMk/>
            <pc:sldMk cId="2540377161" sldId="263"/>
            <ac:picMk id="8198" creationId="{B71FF755-011C-AC5E-AD51-A17D78BB3B75}"/>
          </ac:picMkLst>
        </pc:picChg>
      </pc:sldChg>
      <pc:sldChg chg="addSp modSp new mod setBg">
        <pc:chgData name="Tom Valkering" userId="e3064ca2-ad3f-4d0a-9af3-020e57726336" providerId="ADAL" clId="{B7AE010F-8564-483E-BEE1-62A65B4C7D37}" dt="2023-03-21T14:03:21.336" v="15" actId="26606"/>
        <pc:sldMkLst>
          <pc:docMk/>
          <pc:sldMk cId="1309026212" sldId="264"/>
        </pc:sldMkLst>
        <pc:spChg chg="add">
          <ac:chgData name="Tom Valkering" userId="e3064ca2-ad3f-4d0a-9af3-020e57726336" providerId="ADAL" clId="{B7AE010F-8564-483E-BEE1-62A65B4C7D37}" dt="2023-03-21T14:03:21.336" v="15" actId="26606"/>
          <ac:spMkLst>
            <pc:docMk/>
            <pc:sldMk cId="1309026212" sldId="264"/>
            <ac:spMk id="9223" creationId="{D153EDB2-4AAD-43F4-AE78-4D326C813369}"/>
          </ac:spMkLst>
        </pc:spChg>
        <pc:grpChg chg="add">
          <ac:chgData name="Tom Valkering" userId="e3064ca2-ad3f-4d0a-9af3-020e57726336" providerId="ADAL" clId="{B7AE010F-8564-483E-BEE1-62A65B4C7D37}" dt="2023-03-21T14:03:21.336" v="15" actId="26606"/>
          <ac:grpSpMkLst>
            <pc:docMk/>
            <pc:sldMk cId="1309026212" sldId="264"/>
            <ac:grpSpMk id="9225" creationId="{A3CB7779-72E2-4E92-AE18-6BBC335DD881}"/>
          </ac:grpSpMkLst>
        </pc:grpChg>
        <pc:picChg chg="add mod">
          <ac:chgData name="Tom Valkering" userId="e3064ca2-ad3f-4d0a-9af3-020e57726336" providerId="ADAL" clId="{B7AE010F-8564-483E-BEE1-62A65B4C7D37}" dt="2023-03-21T14:03:21.336" v="15" actId="26606"/>
          <ac:picMkLst>
            <pc:docMk/>
            <pc:sldMk cId="1309026212" sldId="264"/>
            <ac:picMk id="9218" creationId="{9FC366C0-FC23-3002-CEA2-15212D4A429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B8A28-96CF-BCBF-8021-5349FD732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C1ECAD-4439-8F16-6D6A-886933AC5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9A6E24-AEA8-75D8-F9BB-DFBF2F12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3BD7B6-71FC-891B-2856-55EAED51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81B09F-2183-793A-93E1-9C1B2AD3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73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F6701-2D6E-7B0F-091E-000A28228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C6D79D-E117-C46F-6B5B-6D37ED3B9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BBA978-2711-0E97-65B3-709CD902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2EB773-C356-0CCD-D6FF-C4B40203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22DF8E-7A5A-A6DC-A814-792AF497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18D289B-E500-B7EE-0D6E-33B9F5172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A53D27-A360-AB57-960B-8EC85F8B7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158990-57B9-2D8D-D5E8-3303180F0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CFE9E6-BCEA-3FBB-12B4-C685C58A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530CAB-FAD7-90C6-6E3B-554BB234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89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08FE1-0D03-451F-2AAD-28336E32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7840C0-B376-C586-E31F-12B1D9882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9067CD-846A-D42A-94AF-FCEE3258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F9312F-BD7A-6751-CC01-F16D5FFB3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CEC618-807E-A19C-25C5-701FD1CF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34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67FE8-6C88-3A50-C757-43E3366A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61A653-EF41-0207-66FC-D64AFF63F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21AEA9-FCC8-9524-A04A-CD0C5848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E15AF3-2503-FA0E-C9FF-00B4BD40B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35AE31-0508-0CDB-1201-8B924725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98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26EE5-6F97-FE41-CB08-39EFE1068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F0BF1-1D1C-4E97-1E22-219DFE872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BC5D4D2-4934-19B9-2C78-B293C45B0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C9C232-BB50-7BD2-E282-3F54F6DD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BB536D-0C7D-83BE-CDD6-015DE7B8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5D2D4E-E10D-760E-3CAA-93C1C432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11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0CDAA-CA71-F698-8111-68E2BDD4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5F2C13-179E-33A1-CE94-33A055B6B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4CDAD1F-EB16-440A-5AAD-9AF463FD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288D083-F645-A639-BC59-86F0F4DA4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FCD6B8-6CB0-3EF9-7646-864C309D1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519BB95-FEB4-5254-EB8A-E6BAA18B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EB8E231-D7E9-697D-5720-F854A45D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4D61F20-ED92-2D82-F295-834CA155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8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9A7CE-6495-FC01-C176-C7AC39C4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9B23323-3C5B-5442-A1A2-D911D6D9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E8ECB3-0F38-0D71-5431-4FF617B4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809255-3FAE-ABF2-A73F-6FFB100A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56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1AC2D7-BBBB-C5AF-CD79-6AB71049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FD8FD39-458A-E7B1-1633-FF8D5BA0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4238E8-147D-A924-B70C-FC4C3E43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9C9094-E738-6E8F-9903-C8DE4021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710885-BA24-6C8A-13FA-BB0E4A997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AB09F2-4C7A-8F5B-DD5A-F38D38EFB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16DD47-DD20-DADC-57FC-84919CF2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D12BD5-660D-5D9B-FADA-EC405F96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83D25E-9693-D0B2-B287-836DCCF4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43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EBECDE-0D9F-71D3-C88C-D5427F7F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AEB7F0-3B50-5091-342B-DD22DF6CE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C577E72-FF17-2E50-F29E-C4E2FA55F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3E8300-6DB3-9289-E391-4D97F0886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8D44CE-BBB7-5CD2-1396-698FE11E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886A5C-A747-DF16-44FE-C80C2DC14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64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E5638E7-A568-DEF6-4409-18754245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B5BEA2-7622-E283-5AC9-1E1655834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A091FA-1373-2D94-492F-0A373C7D2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0E9A-9662-49EB-A21E-F25FD4ACC0B7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71384C-1689-A28B-AF88-BA065EFFC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CCEC31-4C67-5D56-4B65-2D7C83D8F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C6E9-1520-42A4-97A1-49C7BDB71B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00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8" name="Group 1032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654FF4-8839-FF91-48D6-2CA0450A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676401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nl-NL" sz="4800" dirty="0"/>
              <a:t>Wie ben ik??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60C638-E8A3-767E-54BF-D4209C9C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4267200"/>
            <a:ext cx="4495801" cy="914400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3200" dirty="0">
                <a:solidFill>
                  <a:schemeClr val="tx1">
                    <a:alpha val="55000"/>
                  </a:schemeClr>
                </a:solidFill>
              </a:rPr>
              <a:t>Een stengel, een blad of een wortel?</a:t>
            </a:r>
          </a:p>
        </p:txBody>
      </p:sp>
      <p:pic>
        <p:nvPicPr>
          <p:cNvPr id="1026" name="Picture 2" descr="Wie ben ik?">
            <a:extLst>
              <a:ext uri="{FF2B5EF4-FFF2-40B4-BE49-F238E27FC236}">
                <a16:creationId xmlns:a16="http://schemas.microsoft.com/office/drawing/2014/main" id="{08C5874C-9159-9F0B-D63A-E18B9D670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r="24701" b="1"/>
          <a:stretch/>
        </p:blipFill>
        <p:spPr bwMode="auto">
          <a:xfrm>
            <a:off x="6619874" y="990598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24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0" name="Group 10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3" name="Freeform: Shape 14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A16079-5DE3-F24E-8BFD-5D698C892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676401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nl-NL" sz="4400" dirty="0"/>
              <a:t>Ik zorg ervoor dat een plantje niet omvalt….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77E3A3-E42C-BE65-72CE-A14861238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8" y="5200652"/>
            <a:ext cx="4657727" cy="581023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solidFill>
                  <a:schemeClr val="tx1">
                    <a:alpha val="55000"/>
                  </a:schemeClr>
                </a:solidFill>
              </a:rPr>
              <a:t>Ik ben de wortel </a:t>
            </a:r>
            <a:r>
              <a:rPr lang="nl-NL" sz="3200" dirty="0">
                <a:solidFill>
                  <a:schemeClr val="tx1">
                    <a:alpha val="55000"/>
                  </a:schemeClr>
                </a:solidFill>
                <a:sym typeface="Wingdings" panose="05000000000000000000" pitchFamily="2" charset="2"/>
              </a:rPr>
              <a:t></a:t>
            </a:r>
            <a:endParaRPr lang="nl-NL" sz="3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4" name="Picture 2" descr="Wie ben ik?">
            <a:extLst>
              <a:ext uri="{FF2B5EF4-FFF2-40B4-BE49-F238E27FC236}">
                <a16:creationId xmlns:a16="http://schemas.microsoft.com/office/drawing/2014/main" id="{C792C323-7AA2-1067-14B0-60A9FC23F7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r="24701" b="1"/>
          <a:stretch/>
        </p:blipFill>
        <p:spPr bwMode="auto">
          <a:xfrm>
            <a:off x="6677024" y="838200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ransport in de plant">
            <a:extLst>
              <a:ext uri="{FF2B5EF4-FFF2-40B4-BE49-F238E27FC236}">
                <a16:creationId xmlns:a16="http://schemas.microsoft.com/office/drawing/2014/main" id="{7BD3DD37-C602-C619-99B2-55133CD9A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2" y="3333749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71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8" name="Group 1032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654FF4-8839-FF91-48D6-2CA0450A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8" y="1676400"/>
            <a:ext cx="5248924" cy="2460593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NL" sz="4800" dirty="0"/>
              <a:t>Ik ben zo bijzonder…. Ik zorg voor het zuurstof op de wereld….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60C638-E8A3-767E-54BF-D4209C9C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4267200"/>
            <a:ext cx="4495801" cy="914400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solidFill>
                  <a:schemeClr val="tx1">
                    <a:alpha val="55000"/>
                  </a:schemeClr>
                </a:solidFill>
              </a:rPr>
              <a:t>Ik ben een blad… </a:t>
            </a:r>
            <a:r>
              <a:rPr lang="nl-NL" sz="3200" dirty="0">
                <a:solidFill>
                  <a:schemeClr val="tx1">
                    <a:alpha val="55000"/>
                  </a:schemeClr>
                </a:solidFill>
                <a:sym typeface="Wingdings" panose="05000000000000000000" pitchFamily="2" charset="2"/>
              </a:rPr>
              <a:t></a:t>
            </a:r>
            <a:endParaRPr lang="nl-NL" sz="3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1026" name="Picture 2" descr="Wie ben ik?">
            <a:extLst>
              <a:ext uri="{FF2B5EF4-FFF2-40B4-BE49-F238E27FC236}">
                <a16:creationId xmlns:a16="http://schemas.microsoft.com/office/drawing/2014/main" id="{08C5874C-9159-9F0B-D63A-E18B9D670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r="24701" b="1"/>
          <a:stretch/>
        </p:blipFill>
        <p:spPr bwMode="auto">
          <a:xfrm>
            <a:off x="6619874" y="990598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otosynthese -">
            <a:extLst>
              <a:ext uri="{FF2B5EF4-FFF2-40B4-BE49-F238E27FC236}">
                <a16:creationId xmlns:a16="http://schemas.microsoft.com/office/drawing/2014/main" id="{4431AAF6-25F1-3ECF-186D-6FFAA2DA2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385" y="3514725"/>
            <a:ext cx="2793611" cy="280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26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8" name="Group 1032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654FF4-8839-FF91-48D6-2CA0450A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637" y="1347779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nl-NL" sz="4800" dirty="0"/>
              <a:t>Ik zoek naar voeding in de bodem…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60C638-E8A3-767E-54BF-D4209C9C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652967"/>
            <a:ext cx="4495801" cy="914400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solidFill>
                  <a:schemeClr val="tx1">
                    <a:alpha val="55000"/>
                  </a:schemeClr>
                </a:solidFill>
              </a:rPr>
              <a:t>Ik ben een wortel  </a:t>
            </a:r>
            <a:r>
              <a:rPr lang="nl-NL" sz="3200" dirty="0">
                <a:solidFill>
                  <a:schemeClr val="tx1">
                    <a:alpha val="55000"/>
                  </a:schemeClr>
                </a:solidFill>
                <a:sym typeface="Wingdings" panose="05000000000000000000" pitchFamily="2" charset="2"/>
              </a:rPr>
              <a:t></a:t>
            </a:r>
            <a:endParaRPr lang="nl-NL" sz="3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1026" name="Picture 2" descr="Wie ben ik?">
            <a:extLst>
              <a:ext uri="{FF2B5EF4-FFF2-40B4-BE49-F238E27FC236}">
                <a16:creationId xmlns:a16="http://schemas.microsoft.com/office/drawing/2014/main" id="{08C5874C-9159-9F0B-D63A-E18B9D670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r="24701" b="1"/>
          <a:stretch/>
        </p:blipFill>
        <p:spPr bwMode="auto">
          <a:xfrm>
            <a:off x="6619874" y="990598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Geef planten of zaden de ideale startvoeding | Mycorrhiza / Trichoderma">
            <a:extLst>
              <a:ext uri="{FF2B5EF4-FFF2-40B4-BE49-F238E27FC236}">
                <a16:creationId xmlns:a16="http://schemas.microsoft.com/office/drawing/2014/main" id="{D409C5B6-999F-0EBC-ED48-C4F895F9B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48" y="4019548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7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8" name="Group 1032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654FF4-8839-FF91-48D6-2CA0450A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637" y="1347779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nl-NL" sz="4800" dirty="0"/>
              <a:t>Ik vervoer het water en voedsel door de plant…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60C638-E8A3-767E-54BF-D4209C9C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652967"/>
            <a:ext cx="4495801" cy="914400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solidFill>
                  <a:schemeClr val="tx1">
                    <a:alpha val="55000"/>
                  </a:schemeClr>
                </a:solidFill>
              </a:rPr>
              <a:t>Ik ben een stengel  </a:t>
            </a:r>
            <a:r>
              <a:rPr lang="nl-NL" sz="3200" dirty="0">
                <a:solidFill>
                  <a:schemeClr val="tx1">
                    <a:alpha val="55000"/>
                  </a:schemeClr>
                </a:solidFill>
                <a:sym typeface="Wingdings" panose="05000000000000000000" pitchFamily="2" charset="2"/>
              </a:rPr>
              <a:t></a:t>
            </a:r>
            <a:endParaRPr lang="nl-NL" sz="3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1026" name="Picture 2" descr="Wie ben ik?">
            <a:extLst>
              <a:ext uri="{FF2B5EF4-FFF2-40B4-BE49-F238E27FC236}">
                <a16:creationId xmlns:a16="http://schemas.microsoft.com/office/drawing/2014/main" id="{08C5874C-9159-9F0B-D63A-E18B9D670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r="24701" b="1"/>
          <a:stretch/>
        </p:blipFill>
        <p:spPr bwMode="auto">
          <a:xfrm>
            <a:off x="6619874" y="990598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Flora van Nederland - Wilde planten en hun omgeving online">
            <a:extLst>
              <a:ext uri="{FF2B5EF4-FFF2-40B4-BE49-F238E27FC236}">
                <a16:creationId xmlns:a16="http://schemas.microsoft.com/office/drawing/2014/main" id="{647D69B9-003C-262C-0466-F1635DEF6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8" y="4533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3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8" name="Group 1032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654FF4-8839-FF91-48D6-2CA0450A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637" y="1347779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nl-NL" sz="4800" dirty="0"/>
              <a:t>Ik zet de bladeren lekker in het zonnetje…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60C638-E8A3-767E-54BF-D4209C9C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652967"/>
            <a:ext cx="4495801" cy="914400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solidFill>
                  <a:schemeClr val="tx1">
                    <a:alpha val="55000"/>
                  </a:schemeClr>
                </a:solidFill>
              </a:rPr>
              <a:t>Ik ben een stengel  </a:t>
            </a:r>
            <a:r>
              <a:rPr lang="nl-NL" sz="3200" dirty="0">
                <a:solidFill>
                  <a:schemeClr val="tx1">
                    <a:alpha val="55000"/>
                  </a:schemeClr>
                </a:solidFill>
                <a:sym typeface="Wingdings" panose="05000000000000000000" pitchFamily="2" charset="2"/>
              </a:rPr>
              <a:t></a:t>
            </a:r>
            <a:endParaRPr lang="nl-NL" sz="3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1026" name="Picture 2" descr="Wie ben ik?">
            <a:extLst>
              <a:ext uri="{FF2B5EF4-FFF2-40B4-BE49-F238E27FC236}">
                <a16:creationId xmlns:a16="http://schemas.microsoft.com/office/drawing/2014/main" id="{08C5874C-9159-9F0B-D63A-E18B9D670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r="24701" b="1"/>
          <a:stretch/>
        </p:blipFill>
        <p:spPr bwMode="auto">
          <a:xfrm>
            <a:off x="6619874" y="990598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Plantenvraag: Mijn plant groeit een kant op — Mama Botanica">
            <a:extLst>
              <a:ext uri="{FF2B5EF4-FFF2-40B4-BE49-F238E27FC236}">
                <a16:creationId xmlns:a16="http://schemas.microsoft.com/office/drawing/2014/main" id="{5AFD27A7-3BA3-73B1-9BE9-53903A4BF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6" y="3588547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11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8" name="Group 1032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654FF4-8839-FF91-48D6-2CA0450A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637" y="1347779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nl-NL" sz="4800" dirty="0"/>
              <a:t>Ik kan zelf voeding maken voor de plant….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60C638-E8A3-767E-54BF-D4209C9C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652967"/>
            <a:ext cx="4495801" cy="914400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solidFill>
                  <a:schemeClr val="tx1">
                    <a:alpha val="55000"/>
                  </a:schemeClr>
                </a:solidFill>
              </a:rPr>
              <a:t>Ik ben een blad </a:t>
            </a:r>
            <a:r>
              <a:rPr lang="nl-NL" sz="3200" dirty="0">
                <a:solidFill>
                  <a:schemeClr val="tx1">
                    <a:alpha val="55000"/>
                  </a:schemeClr>
                </a:solidFill>
                <a:sym typeface="Wingdings" panose="05000000000000000000" pitchFamily="2" charset="2"/>
              </a:rPr>
              <a:t></a:t>
            </a:r>
            <a:endParaRPr lang="nl-NL" sz="3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1026" name="Picture 2" descr="Wie ben ik?">
            <a:extLst>
              <a:ext uri="{FF2B5EF4-FFF2-40B4-BE49-F238E27FC236}">
                <a16:creationId xmlns:a16="http://schemas.microsoft.com/office/drawing/2014/main" id="{08C5874C-9159-9F0B-D63A-E18B9D670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r="24701" b="1"/>
          <a:stretch/>
        </p:blipFill>
        <p:spPr bwMode="auto">
          <a:xfrm>
            <a:off x="6619874" y="990598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otosynthese -">
            <a:extLst>
              <a:ext uri="{FF2B5EF4-FFF2-40B4-BE49-F238E27FC236}">
                <a16:creationId xmlns:a16="http://schemas.microsoft.com/office/drawing/2014/main" id="{D7DEE7CA-B1DF-1BA2-DDF3-5F849B0FC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3" y="3239427"/>
            <a:ext cx="2952754" cy="296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1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8" name="Group 1032">
            <a:extLst>
              <a:ext uri="{FF2B5EF4-FFF2-40B4-BE49-F238E27FC236}">
                <a16:creationId xmlns:a16="http://schemas.microsoft.com/office/drawing/2014/main" id="{6CEC401A-BC46-41FC-AD55-F7810C3CF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A287F808-5648-477A-80D6-A0F3BF6DF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0A116CF9-DCF6-4F08-B01A-D5F353F83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4D26783-C1CA-4BE1-9D40-3EA516AE3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654FF4-8839-FF91-48D6-2CA0450A1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425" y="767673"/>
            <a:ext cx="5225573" cy="2471754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NL" sz="4800" dirty="0"/>
              <a:t>Ik bewaar de voeding die de plant maakt totdat jij of de plant het nodig heeft…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60C638-E8A3-767E-54BF-D4209C9CF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5438774"/>
            <a:ext cx="4495801" cy="914400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3200" dirty="0">
                <a:solidFill>
                  <a:schemeClr val="tx1">
                    <a:alpha val="55000"/>
                  </a:schemeClr>
                </a:solidFill>
              </a:rPr>
              <a:t>Ik ben een stengel, een blad of een wortel </a:t>
            </a:r>
            <a:r>
              <a:rPr lang="nl-NL" sz="3200" dirty="0">
                <a:solidFill>
                  <a:schemeClr val="tx1">
                    <a:alpha val="55000"/>
                  </a:schemeClr>
                </a:solidFill>
                <a:sym typeface="Wingdings" panose="05000000000000000000" pitchFamily="2" charset="2"/>
              </a:rPr>
              <a:t></a:t>
            </a:r>
            <a:endParaRPr lang="nl-NL" sz="3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1026" name="Picture 2" descr="Wie ben ik?">
            <a:extLst>
              <a:ext uri="{FF2B5EF4-FFF2-40B4-BE49-F238E27FC236}">
                <a16:creationId xmlns:a16="http://schemas.microsoft.com/office/drawing/2014/main" id="{08C5874C-9159-9F0B-D63A-E18B9D6702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r="24701" b="1"/>
          <a:stretch/>
        </p:blipFill>
        <p:spPr bwMode="auto">
          <a:xfrm>
            <a:off x="6619874" y="990598"/>
            <a:ext cx="465772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Plant Wortel Afbeeldingen - Gratis downloaden op Freepik">
            <a:extLst>
              <a:ext uri="{FF2B5EF4-FFF2-40B4-BE49-F238E27FC236}">
                <a16:creationId xmlns:a16="http://schemas.microsoft.com/office/drawing/2014/main" id="{D9E35127-2B1E-0F88-9058-5DDB839DC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48" y="2762250"/>
            <a:ext cx="17716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Gegrilde asperges - asperge recept">
            <a:extLst>
              <a:ext uri="{FF2B5EF4-FFF2-40B4-BE49-F238E27FC236}">
                <a16:creationId xmlns:a16="http://schemas.microsoft.com/office/drawing/2014/main" id="{810BF715-BB1A-10B2-343B-A6C05DA98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8" y="324419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Lesje voor iedereen die z'n planten snel laat doodgaan | Wonen | AD.nl">
            <a:extLst>
              <a:ext uri="{FF2B5EF4-FFF2-40B4-BE49-F238E27FC236}">
                <a16:creationId xmlns:a16="http://schemas.microsoft.com/office/drawing/2014/main" id="{B71FF755-011C-AC5E-AD51-A17D78BB3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2" y="451008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3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3" name="Rectangle 9222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9225" name="Group 9224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9226" name="Freeform: Shape 9225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227" name="Freeform: Shape 9226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9228" name="Freeform: Shape 9227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9229" name="Freeform: Shape 9228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9230" name="Freeform: Shape 9229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9218" name="Picture 2" descr="Aardappel Groeiseizoen 2013 Potato Growing Season - Vrolijk Landbouw -  YouTube">
            <a:extLst>
              <a:ext uri="{FF2B5EF4-FFF2-40B4-BE49-F238E27FC236}">
                <a16:creationId xmlns:a16="http://schemas.microsoft.com/office/drawing/2014/main" id="{9FC366C0-FC23-3002-CEA2-15212D4A4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938" y="1260780"/>
            <a:ext cx="7560860" cy="423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0262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131</Words>
  <Application>Microsoft Office PowerPoint</Application>
  <PresentationFormat>Breedbeeld</PresentationFormat>
  <Paragraphs>16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Meiryo</vt:lpstr>
      <vt:lpstr>Arial</vt:lpstr>
      <vt:lpstr>Calibri</vt:lpstr>
      <vt:lpstr>Calibri Light</vt:lpstr>
      <vt:lpstr>Kantoorthema</vt:lpstr>
      <vt:lpstr>Wie ben ik??</vt:lpstr>
      <vt:lpstr>Ik zorg ervoor dat een plantje niet omvalt….</vt:lpstr>
      <vt:lpstr>Ik ben zo bijzonder…. Ik zorg voor het zuurstof op de wereld….</vt:lpstr>
      <vt:lpstr>Ik zoek naar voeding in de bodem…</vt:lpstr>
      <vt:lpstr>Ik vervoer het water en voedsel door de plant…</vt:lpstr>
      <vt:lpstr>Ik zet de bladeren lekker in het zonnetje…</vt:lpstr>
      <vt:lpstr>Ik kan zelf voeding maken voor de plant….</vt:lpstr>
      <vt:lpstr>Ik bewaar de voeding die de plant maakt totdat jij of de plant het nodig heeft…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ben ik??</dc:title>
  <dc:creator>Tom Valkering</dc:creator>
  <cp:lastModifiedBy>Tom Valkering</cp:lastModifiedBy>
  <cp:revision>1</cp:revision>
  <dcterms:created xsi:type="dcterms:W3CDTF">2023-03-21T13:29:45Z</dcterms:created>
  <dcterms:modified xsi:type="dcterms:W3CDTF">2023-03-21T14:03:28Z</dcterms:modified>
</cp:coreProperties>
</file>